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9" r:id="rId4"/>
    <p:sldId id="262" r:id="rId5"/>
    <p:sldId id="264" r:id="rId6"/>
    <p:sldId id="265" r:id="rId7"/>
    <p:sldId id="267" r:id="rId8"/>
    <p:sldId id="270" r:id="rId9"/>
    <p:sldId id="266" r:id="rId10"/>
    <p:sldId id="269" r:id="rId11"/>
    <p:sldId id="268" r:id="rId12"/>
    <p:sldId id="271" r:id="rId13"/>
    <p:sldId id="263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7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7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5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10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8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4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33CD-35F8-4ABB-B615-1B3A0554D7F1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溫室設計知識專家系統首頁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86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801907" y="2289587"/>
            <a:ext cx="672352" cy="105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47309" y="613954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左邊紅框可點選欲選知識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08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0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鋼材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右邊紅框會顯示 鋼材知識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2196" y="1213821"/>
            <a:ext cx="8083182" cy="3903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5695" y="2289586"/>
            <a:ext cx="557092" cy="284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紅框可點選 鋼材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42124" y="1275550"/>
            <a:ext cx="3550024" cy="445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分析知識庫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3544" y="2149434"/>
            <a:ext cx="819398" cy="23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6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分析知識庫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溫室流體分析 頁面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左邊紅框可點選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40542" y="2043697"/>
            <a:ext cx="1064238" cy="2751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山型溫室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右邊紅框會顯示 山型溫室知識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32752" y="2820039"/>
            <a:ext cx="841400" cy="268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62196" y="1148985"/>
            <a:ext cx="8083182" cy="4016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1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4095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圖表分析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右邊紅框 可勾選想觀察之溫室代碼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0877" y="3312865"/>
            <a:ext cx="841400" cy="268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62196" y="1710047"/>
            <a:ext cx="3509856" cy="345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根據所勾選之溫室代碼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下面圖表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顯示所選溫室代碼平均風壓值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0877" y="3312865"/>
            <a:ext cx="841400" cy="268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62196" y="1710047"/>
            <a:ext cx="3509856" cy="345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9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829792" y="813459"/>
            <a:ext cx="866899" cy="32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47309" y="6139542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溫室設計者</a:t>
            </a:r>
          </a:p>
        </p:txBody>
      </p:sp>
    </p:spTree>
    <p:extLst>
      <p:ext uri="{BB962C8B-B14F-4D97-AF65-F5344CB8AC3E}">
        <p14:creationId xmlns:p14="http://schemas.microsoft.com/office/powerpoint/2010/main" val="1492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溫室設計者選項頁面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6042" y="1193470"/>
            <a:ext cx="1668483" cy="243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47309" y="613954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溫室技術專家系統</a:t>
            </a:r>
          </a:p>
        </p:txBody>
      </p:sp>
    </p:spTree>
    <p:extLst>
      <p:ext uri="{BB962C8B-B14F-4D97-AF65-F5344CB8AC3E}">
        <p14:creationId xmlns:p14="http://schemas.microsoft.com/office/powerpoint/2010/main" val="10925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材料知識庫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7606" y="1935679"/>
            <a:ext cx="819398" cy="23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5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結構材料 頁面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89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左邊紅框可點選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8334" y="2266790"/>
            <a:ext cx="1210234" cy="2504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 結構材料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4223" y="2397163"/>
            <a:ext cx="695404" cy="361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2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7301" y="381681"/>
            <a:ext cx="9708077" cy="556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447309" y="613954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結構材料 頁面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紅框會顯示結構材料知識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2196" y="1213821"/>
            <a:ext cx="8083182" cy="3903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9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132</Words>
  <Application>Microsoft Office PowerPoint</Application>
  <PresentationFormat>寬螢幕</PresentationFormat>
  <Paragraphs>23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den19980107</dc:creator>
  <cp:lastModifiedBy>den19980107</cp:lastModifiedBy>
  <cp:revision>19</cp:revision>
  <dcterms:created xsi:type="dcterms:W3CDTF">2020-08-17T10:38:51Z</dcterms:created>
  <dcterms:modified xsi:type="dcterms:W3CDTF">2020-08-17T11:14:28Z</dcterms:modified>
</cp:coreProperties>
</file>